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8" r:id="rId2"/>
    <p:sldId id="297" r:id="rId3"/>
    <p:sldId id="263" r:id="rId4"/>
    <p:sldId id="304" r:id="rId5"/>
    <p:sldId id="262" r:id="rId6"/>
    <p:sldId id="259" r:id="rId7"/>
    <p:sldId id="292" r:id="rId8"/>
    <p:sldId id="289" r:id="rId9"/>
    <p:sldId id="291" r:id="rId10"/>
    <p:sldId id="260" r:id="rId11"/>
    <p:sldId id="270" r:id="rId12"/>
    <p:sldId id="256" r:id="rId13"/>
    <p:sldId id="288" r:id="rId14"/>
    <p:sldId id="293" r:id="rId15"/>
    <p:sldId id="269" r:id="rId16"/>
    <p:sldId id="261" r:id="rId17"/>
    <p:sldId id="290" r:id="rId18"/>
    <p:sldId id="272" r:id="rId19"/>
    <p:sldId id="273" r:id="rId20"/>
    <p:sldId id="274" r:id="rId21"/>
    <p:sldId id="275" r:id="rId22"/>
    <p:sldId id="271" r:id="rId23"/>
    <p:sldId id="287" r:id="rId24"/>
    <p:sldId id="286" r:id="rId25"/>
    <p:sldId id="294" r:id="rId26"/>
    <p:sldId id="310" r:id="rId27"/>
    <p:sldId id="295" r:id="rId28"/>
    <p:sldId id="311" r:id="rId29"/>
    <p:sldId id="296" r:id="rId30"/>
    <p:sldId id="312" r:id="rId31"/>
    <p:sldId id="284" r:id="rId32"/>
    <p:sldId id="298" r:id="rId33"/>
    <p:sldId id="276" r:id="rId34"/>
    <p:sldId id="279" r:id="rId35"/>
    <p:sldId id="282" r:id="rId36"/>
    <p:sldId id="299" r:id="rId37"/>
    <p:sldId id="306" r:id="rId38"/>
    <p:sldId id="305" r:id="rId39"/>
    <p:sldId id="300" r:id="rId40"/>
    <p:sldId id="278" r:id="rId41"/>
    <p:sldId id="307" r:id="rId42"/>
    <p:sldId id="308" r:id="rId43"/>
    <p:sldId id="309" r:id="rId44"/>
    <p:sldId id="301" r:id="rId45"/>
    <p:sldId id="302" r:id="rId46"/>
    <p:sldId id="313" r:id="rId47"/>
    <p:sldId id="314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FE6"/>
    <a:srgbClr val="BCBEE5"/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Patient-specific 3D </a:t>
              </a:r>
              <a:r>
                <a:rPr lang="en-US" sz="2800" dirty="0" smtClean="0">
                  <a:solidFill>
                    <a:schemeClr val="tx1"/>
                  </a:solidFill>
                </a:rPr>
                <a:t>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447" y="9793568"/>
              <a:ext cx="4000500" cy="380151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8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901" y="9793568"/>
              <a:ext cx="3991592" cy="380151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6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00" b="100000" l="3571" r="90000">
                          <a14:foregroundMark x1="32857" y1="32000" x2="32857" y2="32000"/>
                          <a14:foregroundMark x1="40714" y1="4500" x2="40714" y2="4500"/>
                          <a14:foregroundMark x1="38333" y1="16500" x2="38333" y2="16500"/>
                          <a14:foregroundMark x1="18095" y1="18750" x2="18095" y2="18750"/>
                          <a14:foregroundMark x1="30952" y1="58750" x2="30952" y2="58750"/>
                          <a14:foregroundMark x1="32619" y1="54250" x2="32619" y2="54250"/>
                          <a14:foregroundMark x1="18095" y1="78250" x2="18095" y2="78250"/>
                          <a14:foregroundMark x1="14048" y1="87750" x2="14048" y2="87750"/>
                          <a14:foregroundMark x1="15714" y1="90000" x2="15714" y2="90000"/>
                          <a14:foregroundMark x1="13333" y1="95500" x2="13333" y2="95500"/>
                        </a14:backgroundRemoval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000500" y="1481958"/>
              <a:ext cx="4000500" cy="3810000"/>
              <a:chOff x="4000500" y="1481958"/>
              <a:chExt cx="4000500" cy="381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810125" y="2990850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562310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43550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553075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001000" y="1481958"/>
              <a:ext cx="4000500" cy="3810000"/>
              <a:chOff x="8001000" y="1481958"/>
              <a:chExt cx="4000500" cy="3810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562975" y="374523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05635" y="3301366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277639" y="4179282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296400" y="3590925"/>
                <a:ext cx="1971675" cy="5852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3772" y="5291958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19485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10750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c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34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0" y="1481958"/>
              <a:ext cx="4000500" cy="4579441"/>
              <a:chOff x="0" y="1481958"/>
              <a:chExt cx="4000500" cy="457944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783772" y="5291958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00500" y="1481958"/>
              <a:ext cx="4000500" cy="4593962"/>
              <a:chOff x="4000500" y="1481958"/>
              <a:chExt cx="4000500" cy="45939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71558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53088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19485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000710" y="1481958"/>
              <a:ext cx="4000790" cy="4593962"/>
              <a:chOff x="8000710" y="1481958"/>
              <a:chExt cx="4000790" cy="4593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435735" y="3416653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1662" y="3884127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10750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85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55705" y="1452452"/>
            <a:ext cx="4000500" cy="3810000"/>
            <a:chOff x="2155705" y="1452452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75250" l="24524" r="39524">
                          <a14:foregroundMark x1="30952" y1="59250" x2="30952" y2="5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95750" y="1524000"/>
            <a:ext cx="4000500" cy="3810000"/>
            <a:chOff x="4095750" y="1524000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5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4279899" y="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5093" y="-6658900"/>
            <a:ext cx="12130108" cy="13716000"/>
            <a:chOff x="265093" y="-6658900"/>
            <a:chExt cx="12130108" cy="13716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265093" y="199100"/>
              <a:ext cx="3219602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3484695" y="199100"/>
              <a:ext cx="294500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6414597" y="199100"/>
              <a:ext cx="2975202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9389799" y="199100"/>
              <a:ext cx="300540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265093" y="-6658900"/>
              <a:ext cx="3219602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3484695" y="-6658900"/>
              <a:ext cx="2945002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6414597" y="-6658900"/>
              <a:ext cx="2975202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9389799" y="-6658900"/>
              <a:ext cx="3005402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8893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4590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53791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2542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893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34590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f</a:t>
              </a:r>
              <a:endParaRPr lang="en-US" sz="4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53791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g</a:t>
              </a:r>
              <a:endParaRPr lang="en-US" sz="4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62542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h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57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7974" y="-181900"/>
            <a:ext cx="12126564" cy="6858000"/>
            <a:chOff x="265093" y="7057100"/>
            <a:chExt cx="12126564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265093" y="7057100"/>
              <a:ext cx="299360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3257550" y="7057100"/>
              <a:ext cx="3002992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6260542" y="7057100"/>
              <a:ext cx="3131108" cy="685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9359599" y="7057100"/>
              <a:ext cx="3032058" cy="685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2197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894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7095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75846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876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117732" y="-285343"/>
            <a:ext cx="12644093" cy="8220836"/>
            <a:chOff x="-1117732" y="-285343"/>
            <a:chExt cx="12644093" cy="822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21" y="-105508"/>
              <a:ext cx="7093696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554415" y="6013938"/>
              <a:ext cx="1925516" cy="52754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587262" y="3050931"/>
              <a:ext cx="1565763" cy="5876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16556">
              <a:off x="5848061" y="3021616"/>
              <a:ext cx="5678300" cy="4913877"/>
            </a:xfrm>
            <a:prstGeom prst="arc">
              <a:avLst>
                <a:gd name="adj1" fmla="val 18210348"/>
                <a:gd name="adj2" fmla="val 20763650"/>
              </a:avLst>
            </a:prstGeom>
            <a:ln w="571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613638" y="868974"/>
              <a:ext cx="1903535" cy="6169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3068257">
              <a:off x="-1132417" y="-270658"/>
              <a:ext cx="5474643" cy="5445273"/>
            </a:xfrm>
            <a:prstGeom prst="arc">
              <a:avLst>
                <a:gd name="adj1" fmla="val 17119040"/>
                <a:gd name="adj2" fmla="val 19567190"/>
              </a:avLst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926" y="1871189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F0"/>
                  </a:solidFill>
                </a:rPr>
                <a:t>A</a:t>
              </a:r>
              <a:r>
                <a:rPr lang="en-US" sz="3200" dirty="0" smtClean="0">
                  <a:solidFill>
                    <a:srgbClr val="00B0F0"/>
                  </a:solidFill>
                </a:rPr>
                <a:t>pical </a:t>
              </a:r>
              <a:r>
                <a:rPr lang="en-US" sz="3200" dirty="0">
                  <a:solidFill>
                    <a:srgbClr val="00B0F0"/>
                  </a:solidFill>
                </a:rPr>
                <a:t>V</a:t>
              </a:r>
              <a:r>
                <a:rPr lang="en-US" sz="3200" dirty="0" smtClean="0">
                  <a:solidFill>
                    <a:srgbClr val="00B0F0"/>
                  </a:solidFill>
                </a:rPr>
                <a:t>ertebra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1817" y="1640332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Cobb Angle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339" y="4475960"/>
              <a:ext cx="21709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B050"/>
                  </a:solidFill>
                </a:rPr>
                <a:t>Secondary Curvature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24546" y="2548143"/>
              <a:ext cx="18517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End Vertebrae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442437" y="2312378"/>
              <a:ext cx="382439" cy="235766"/>
            </a:xfrm>
            <a:prstGeom prst="lef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62575" y="1162050"/>
              <a:ext cx="2200275" cy="1285875"/>
            </a:xfrm>
            <a:custGeom>
              <a:avLst/>
              <a:gdLst>
                <a:gd name="connsiteX0" fmla="*/ 2200275 w 2200275"/>
                <a:gd name="connsiteY0" fmla="*/ 1285875 h 1285875"/>
                <a:gd name="connsiteX1" fmla="*/ 1333500 w 2200275"/>
                <a:gd name="connsiteY1" fmla="*/ 390525 h 1285875"/>
                <a:gd name="connsiteX2" fmla="*/ 895350 w 2200275"/>
                <a:gd name="connsiteY2" fmla="*/ 666750 h 1285875"/>
                <a:gd name="connsiteX3" fmla="*/ 0 w 2200275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285875">
                  <a:moveTo>
                    <a:pt x="2200275" y="1285875"/>
                  </a:moveTo>
                  <a:cubicBezTo>
                    <a:pt x="1875631" y="889793"/>
                    <a:pt x="1550987" y="493712"/>
                    <a:pt x="1333500" y="390525"/>
                  </a:cubicBezTo>
                  <a:cubicBezTo>
                    <a:pt x="1116012" y="287337"/>
                    <a:pt x="1117600" y="731837"/>
                    <a:pt x="895350" y="666750"/>
                  </a:cubicBezTo>
                  <a:cubicBezTo>
                    <a:pt x="673100" y="601663"/>
                    <a:pt x="138112" y="120650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200650" y="3124200"/>
              <a:ext cx="1457325" cy="375009"/>
            </a:xfrm>
            <a:custGeom>
              <a:avLst/>
              <a:gdLst>
                <a:gd name="connsiteX0" fmla="*/ 1457325 w 1457325"/>
                <a:gd name="connsiteY0" fmla="*/ 0 h 375009"/>
                <a:gd name="connsiteX1" fmla="*/ 609600 w 1457325"/>
                <a:gd name="connsiteY1" fmla="*/ 85725 h 375009"/>
                <a:gd name="connsiteX2" fmla="*/ 838200 w 1457325"/>
                <a:gd name="connsiteY2" fmla="*/ 361950 h 375009"/>
                <a:gd name="connsiteX3" fmla="*/ 0 w 1457325"/>
                <a:gd name="connsiteY3" fmla="*/ 304800 h 3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375009">
                  <a:moveTo>
                    <a:pt x="1457325" y="0"/>
                  </a:moveTo>
                  <a:cubicBezTo>
                    <a:pt x="1085056" y="12700"/>
                    <a:pt x="712787" y="25400"/>
                    <a:pt x="609600" y="85725"/>
                  </a:cubicBezTo>
                  <a:cubicBezTo>
                    <a:pt x="506413" y="146050"/>
                    <a:pt x="939800" y="325438"/>
                    <a:pt x="838200" y="361950"/>
                  </a:cubicBezTo>
                  <a:cubicBezTo>
                    <a:pt x="736600" y="398462"/>
                    <a:pt x="368300" y="351631"/>
                    <a:pt x="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58783" y="3644455"/>
              <a:ext cx="1565763" cy="58761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0628" y="0"/>
            <a:ext cx="9748206" cy="6858000"/>
            <a:chOff x="130628" y="0"/>
            <a:chExt cx="974820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130628" y="0"/>
              <a:ext cx="328023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3242082" y="0"/>
              <a:ext cx="335652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6598602" y="0"/>
              <a:ext cx="3280232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20711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81962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738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33519" y="0"/>
            <a:ext cx="9777234" cy="6858000"/>
            <a:chOff x="130628" y="-6855971"/>
            <a:chExt cx="977723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130628" y="-6855971"/>
              <a:ext cx="349411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3439642" y="-6855971"/>
              <a:ext cx="32226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6598602" y="-6855971"/>
              <a:ext cx="330926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0711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81962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40738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4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736"/>
          <a:stretch/>
        </p:blipFill>
        <p:spPr>
          <a:xfrm>
            <a:off x="4190999" y="0"/>
            <a:ext cx="381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6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2609868" y="-190500"/>
            <a:ext cx="14782905" cy="7753350"/>
            <a:chOff x="-2609868" y="-190500"/>
            <a:chExt cx="14782905" cy="77533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60" r="35160"/>
            <a:stretch/>
          </p:blipFill>
          <p:spPr>
            <a:xfrm>
              <a:off x="-2609868" y="-190500"/>
              <a:ext cx="293371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6" r="34726"/>
            <a:stretch/>
          </p:blipFill>
          <p:spPr>
            <a:xfrm>
              <a:off x="323850" y="-190500"/>
              <a:ext cx="3019448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6" r="35256"/>
            <a:stretch/>
          </p:blipFill>
          <p:spPr>
            <a:xfrm>
              <a:off x="3343298" y="-190500"/>
              <a:ext cx="291468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09" r="32076"/>
            <a:stretch/>
          </p:blipFill>
          <p:spPr>
            <a:xfrm>
              <a:off x="9067886" y="-190500"/>
              <a:ext cx="3105151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6" r="35786"/>
            <a:stretch/>
          </p:blipFill>
          <p:spPr>
            <a:xfrm>
              <a:off x="6257978" y="-190500"/>
              <a:ext cx="2809908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2609868" y="6457950"/>
              <a:ext cx="14782905" cy="1104900"/>
            </a:xfrm>
            <a:prstGeom prst="rect">
              <a:avLst/>
            </a:prstGeom>
            <a:solidFill>
              <a:srgbClr val="BDB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617739" y="6504057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55620" y="6504057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8979" y="6504057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86639" y="6464300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59998" y="6464300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181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58799" y="213500"/>
            <a:ext cx="6100802" cy="6858000"/>
            <a:chOff x="858799" y="213500"/>
            <a:chExt cx="6100802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9" r="32209"/>
            <a:stretch/>
          </p:blipFill>
          <p:spPr>
            <a:xfrm>
              <a:off x="4300301" y="213500"/>
              <a:ext cx="26593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48" r="26348"/>
            <a:stretch/>
          </p:blipFill>
          <p:spPr>
            <a:xfrm>
              <a:off x="858799" y="213500"/>
              <a:ext cx="353540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845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35170</TotalTime>
  <Words>428</Words>
  <Application>Microsoft Office PowerPoint</Application>
  <PresentationFormat>Widescreen</PresentationFormat>
  <Paragraphs>170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129</cp:revision>
  <dcterms:created xsi:type="dcterms:W3CDTF">2017-11-30T16:46:09Z</dcterms:created>
  <dcterms:modified xsi:type="dcterms:W3CDTF">2018-04-06T20:59:04Z</dcterms:modified>
</cp:coreProperties>
</file>